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7" r:id="rId3"/>
    <p:sldId id="341" r:id="rId5"/>
    <p:sldId id="342" r:id="rId6"/>
    <p:sldId id="343" r:id="rId7"/>
    <p:sldId id="345" r:id="rId8"/>
    <p:sldId id="297" r:id="rId9"/>
  </p:sldIdLst>
  <p:sldSz cx="9144000" cy="5143500" type="screen16x9"/>
  <p:notesSz cx="6858000" cy="9144000"/>
  <p:embeddedFontLst>
    <p:embeddedFont>
      <p:font typeface="微软雅黑" panose="020B0503020204020204" charset="-122"/>
      <p:regular r:id="rId13"/>
    </p:embeddedFont>
    <p:embeddedFont>
      <p:font typeface="Calibri" panose="020F0502020204030204" charset="0"/>
      <p:regular r:id="rId14"/>
      <p:bold r:id="rId15"/>
      <p:italic r:id="rId16"/>
      <p:boldItalic r:id="rId17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F23BB50A-0B44-4FBD-B41D-9886E6768120}">
          <p14:sldIdLst>
            <p14:sldId id="257"/>
            <p14:sldId id="341"/>
            <p14:sldId id="342"/>
            <p14:sldId id="343"/>
            <p14:sldId id="297"/>
            <p14:sldId id="345"/>
          </p14:sldIdLst>
        </p14:section>
      </p14:section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font" Target="fonts/font5.fntdata"/><Relationship Id="rId16" Type="http://schemas.openxmlformats.org/officeDocument/2006/relationships/font" Target="fonts/font4.fntdata"/><Relationship Id="rId15" Type="http://schemas.openxmlformats.org/officeDocument/2006/relationships/font" Target="fonts/font3.fntdata"/><Relationship Id="rId14" Type="http://schemas.openxmlformats.org/officeDocument/2006/relationships/font" Target="fonts/font2.fntdata"/><Relationship Id="rId13" Type="http://schemas.openxmlformats.org/officeDocument/2006/relationships/font" Target="fonts/font1.fntdata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8" Type="http://schemas.openxmlformats.org/officeDocument/2006/relationships/theme" Target="../theme/theme1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tags" Target="../tags/tag1.xml"/><Relationship Id="rId3" Type="http://schemas.microsoft.com/office/2007/relationships/media" Target="../media/audio1.wav"/><Relationship Id="rId2" Type="http://schemas.openxmlformats.org/officeDocument/2006/relationships/audio" Target="../media/audio1.wav"/><Relationship Id="rId1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